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306" r:id="rId5"/>
    <p:sldId id="317" r:id="rId6"/>
    <p:sldId id="318" r:id="rId7"/>
    <p:sldId id="267" r:id="rId8"/>
    <p:sldId id="315" r:id="rId9"/>
    <p:sldId id="271" r:id="rId10"/>
  </p:sldIdLst>
  <p:sldSz cx="12192000" cy="6858000"/>
  <p:notesSz cx="12192000" cy="68580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394" y="106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909066" y="1420739"/>
            <a:ext cx="97831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Intersectional Two-sided Fairness in Recommendation</a:t>
            </a: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448800" y="5124721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2024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233496" y="5256696"/>
            <a:ext cx="513433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https://github.com/yfwang2021/ITFR</a:t>
            </a:r>
            <a:endParaRPr lang="en-US" sz="21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11.3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8FB728-1A51-35C6-07D1-FC6E4958DB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8800" y="2014675"/>
            <a:ext cx="7848600" cy="2951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77000" y="2413337"/>
            <a:ext cx="4835447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(1)</a:t>
            </a:r>
            <a:r>
              <a:rPr lang="en-US" altLang="zh-CN" dirty="0"/>
              <a:t> Existing research on fairness in recommender systems focuses on user and item-level fairness, failing to adequately address intersectional two-sided unfairness. Therefore, the authors propose the Intersectional Two-sided Fairness Recommendation (ITFR) method to effectively mitigate this issue and enhance fairness for different intersectional groups.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89A4A18-D5C0-2AF4-4B61-36B56A301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66" y="1524000"/>
            <a:ext cx="6167577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95B478-0E0C-DFE4-8A1A-25ADB11E71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761815"/>
            <a:ext cx="11582400" cy="36980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E934A16-064A-582E-8D03-9957595DC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276176"/>
            <a:ext cx="3451224" cy="6079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4A15A21-DC08-CF8C-7ABB-28A6A740D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473839"/>
            <a:ext cx="4267200" cy="57312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8AE4CFA-1BBF-756E-B518-B1CEAAD42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5392787"/>
            <a:ext cx="3451224" cy="461114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4859CB00-597D-9FA9-2B88-A1E614475E26}"/>
              </a:ext>
            </a:extLst>
          </p:cNvPr>
          <p:cNvSpPr txBox="1"/>
          <p:nvPr/>
        </p:nvSpPr>
        <p:spPr>
          <a:xfrm>
            <a:off x="10916057" y="2473839"/>
            <a:ext cx="533400" cy="348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9321CD3-A28C-979D-84B7-C0377046FD1F}"/>
              </a:ext>
            </a:extLst>
          </p:cNvPr>
          <p:cNvSpPr txBox="1"/>
          <p:nvPr/>
        </p:nvSpPr>
        <p:spPr>
          <a:xfrm>
            <a:off x="10992257" y="4220562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(2)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1ED60F8-D336-A7B3-7A57-60558C18EEC7}"/>
              </a:ext>
            </a:extLst>
          </p:cNvPr>
          <p:cNvSpPr txBox="1"/>
          <p:nvPr/>
        </p:nvSpPr>
        <p:spPr>
          <a:xfrm>
            <a:off x="10992257" y="5392787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(3)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DB91F4D-18B8-F2BC-EAF6-37D67E9AE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836" y="1600200"/>
            <a:ext cx="3761363" cy="23130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28B015-AC36-988A-61CB-B884C760B2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419600"/>
            <a:ext cx="5633581" cy="1726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E23-7420-4021-1AC6-4A68D13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E38898-2574-E70E-5928-DA558D40944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8E1102-5573-E631-98D3-A8F9366E377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7FB103-D845-01B1-ABE0-49D2848A8CB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2DEE72-E9DE-BE25-08E7-60B3926BA7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FED60-1EBB-1474-A1DA-95EBD0A729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2132C9-7E43-5460-053D-F07EDBA53F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E8071B-0732-1799-DD6E-7F12BE9F049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7BB8A8-D547-1920-FCE5-D44BC1E5A6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8758B7-1BE7-A860-C8A0-39ED9F50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2FB529-9930-5AC8-F802-22FF9E1C5C2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1EA74-3E80-2555-BCF5-0D99327BFE5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8132DC5-BE36-E651-A5A5-6575F1CC4C5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217F662-1BB6-3373-5239-0F800ECB37EF}"/>
              </a:ext>
            </a:extLst>
          </p:cNvPr>
          <p:cNvSpPr txBox="1"/>
          <p:nvPr/>
        </p:nvSpPr>
        <p:spPr>
          <a:xfrm>
            <a:off x="11551429" y="3241220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(5)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F973C59-D552-51E0-B44B-75B43FF1BEFB}"/>
              </a:ext>
            </a:extLst>
          </p:cNvPr>
          <p:cNvSpPr txBox="1"/>
          <p:nvPr/>
        </p:nvSpPr>
        <p:spPr>
          <a:xfrm>
            <a:off x="11240643" y="4334512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(6)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412757C-31AD-6C63-791E-E4E5BE1F9E9C}"/>
              </a:ext>
            </a:extLst>
          </p:cNvPr>
          <p:cNvSpPr txBox="1"/>
          <p:nvPr/>
        </p:nvSpPr>
        <p:spPr>
          <a:xfrm>
            <a:off x="9660921" y="5200043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(7)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EC67DCD-1B4A-0094-2919-9F0DE442B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783" y="3126068"/>
            <a:ext cx="5464067" cy="7480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9F4178-B55A-A4A1-8A03-E424A817E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069" y="4207868"/>
            <a:ext cx="4850331" cy="5774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D4B2EE-0CCD-F964-C0F8-5E1FE0CD7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5990" y="5103919"/>
            <a:ext cx="3000375" cy="5719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692DD4-629C-720B-33BE-B4241BDBA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10" y="2743200"/>
            <a:ext cx="5672211" cy="176533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FB1D296-3652-1C7F-A829-0DA56447C4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5990" y="1918911"/>
            <a:ext cx="2699948" cy="613861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2C37FC3-7EAA-8420-02DF-3187A11D9ECE}"/>
              </a:ext>
            </a:extLst>
          </p:cNvPr>
          <p:cNvSpPr txBox="1"/>
          <p:nvPr/>
        </p:nvSpPr>
        <p:spPr>
          <a:xfrm>
            <a:off x="9351984" y="1929847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5472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B01D9-3AD3-8E50-E12D-819C9538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8B3508-3F2E-9FF5-F101-2F228E2023D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006939-F32D-9859-D737-170716EABDA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0848B43-6E32-2630-C2A6-0022C3EFB34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250DD3A-3AC1-CCF6-FC32-19CFBBE7C76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C35FA79-2AC5-BA13-A1A6-528906561FC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D18D87D-AA9F-C0E9-C5E6-9C8C3AA9E5D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5FACF76-E925-E963-4B7C-B0C21CECF50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1DC03FA-41EB-1810-5812-B09694BED3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DA7FE8E-2E91-E952-B4C9-9C7B935A0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D5F4EE2-105E-6181-28AF-B36204A575E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1EDED90-49A0-6E01-DC6E-B59E9B9D240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76920912-A2B9-C527-5B87-AF695A8A4288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C72D326-98CA-C804-89D8-7DEC84E8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124200"/>
            <a:ext cx="2011288" cy="79028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8A59B3B-5B1A-C17C-3143-242D6DC723B0}"/>
              </a:ext>
            </a:extLst>
          </p:cNvPr>
          <p:cNvSpPr txBox="1"/>
          <p:nvPr/>
        </p:nvSpPr>
        <p:spPr>
          <a:xfrm>
            <a:off x="9494460" y="3329478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(8)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9E4D53E-0DAC-2C05-B708-7B976A9D3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950222"/>
            <a:ext cx="6331427" cy="1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A7D12B3-B45D-8B08-E0E3-681160432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405854"/>
            <a:ext cx="11125200" cy="4938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94B-9875-8BF1-C149-7D3F5256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A321B7-A8CA-53C6-7743-57DF7B2418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661AFD0-3A25-98D8-38F9-34A8F707E9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83B4214-D8D4-2F5C-ADD2-99907E4A5CB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5D58F9-DDCB-723D-E5F4-604A37952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B0C1E09-8783-F5D7-82C9-A18AD93FA02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E589D69-0D7E-73C7-923B-7D5319C71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B01DDAD-F0F4-15B6-FD09-552DB924BF3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CB5F6DB-3A31-1EC9-AE92-63E5D248DC0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27661646-BB69-3FA7-1194-17D51FD038C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5827729-3A59-0389-F389-B594B2413E9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88FFCAF-D497-B488-608F-066CAB4E782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0510A32-A23C-AF47-A13B-1A330D5509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E2E39E-4C37-8F03-9227-796FC07310D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8BCCCA7-04FC-08A6-CACC-142FC14E923D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7FF00CDD-BC5C-417F-7227-0575F129807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06BDCE1-83B5-0638-8782-EEAE77EE8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88" y="1981200"/>
            <a:ext cx="4606539" cy="17954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8DCF90F-4F2F-8EB7-1D37-3C2BF2FD0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148" y="3976683"/>
            <a:ext cx="4569749" cy="18303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3C4FD6-FF25-53E7-3F3B-FE285BFC33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1977049"/>
            <a:ext cx="536626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282</Words>
  <Application>Microsoft Office PowerPoint</Application>
  <PresentationFormat>宽屏</PresentationFormat>
  <Paragraphs>92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115</cp:revision>
  <dcterms:created xsi:type="dcterms:W3CDTF">2023-09-17T03:47:00Z</dcterms:created>
  <dcterms:modified xsi:type="dcterms:W3CDTF">2024-11-03T10:53:31Z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